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1pPr>
    <a:lvl2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2pPr>
    <a:lvl3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3pPr>
    <a:lvl4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4pPr>
    <a:lvl5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5pPr>
    <a:lvl6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6pPr>
    <a:lvl7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7pPr>
    <a:lvl8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8pPr>
    <a:lvl9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FFF"/>
          </a:solidFill>
        </a:fill>
      </a:tcStyle>
    </a:wholeTbl>
    <a:band2H>
      <a:tcTxStyle b="def" i="def"/>
      <a:tcStyle>
        <a:tcBdr/>
        <a:fill>
          <a:solidFill>
            <a:srgbClr val="E6F0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F0CC"/>
          </a:solidFill>
        </a:fill>
      </a:tcStyle>
    </a:wholeTbl>
    <a:band2H>
      <a:tcTxStyle b="def" i="def"/>
      <a:tcStyle>
        <a:tcBdr/>
        <a:fill>
          <a:solidFill>
            <a:srgbClr val="EAF8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CDDF"/>
          </a:solidFill>
        </a:fill>
      </a:tcStyle>
    </a:wholeTbl>
    <a:band2H>
      <a:tcTxStyle b="def" i="def"/>
      <a:tcStyle>
        <a:tcBdr/>
        <a:fill>
          <a:solidFill>
            <a:srgbClr val="FFE8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9E9E9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5E5E5E"/>
        </a:fontRef>
        <a:srgbClr val="5E5E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D1D1"/>
          </a:solidFill>
        </a:fill>
      </a:tcStyle>
    </a:wholeTbl>
    <a:band2H>
      <a:tcTxStyle b="def" i="def"/>
      <a:tcStyle>
        <a:tcBdr/>
        <a:fill>
          <a:solidFill>
            <a:srgbClr val="E9E9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solidFill>
            <a:srgbClr val="5E5E5E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solidFill>
            <a:srgbClr val="5E5E5E">
              <a:alpha val="20000"/>
            </a:srgbClr>
          </a:solidFill>
        </a:fill>
      </a:tcStyle>
    </a:firstCol>
    <a:lastRow>
      <a:tcTxStyle b="on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508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/Relationships>

</file>

<file path=ppt/media/image1.jpeg>
</file>

<file path=ppt/media/image1.png>
</file>

<file path=ppt/media/image2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8" name="Shape 158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ody Level One…"/>
          <p:cNvSpPr txBox="1"/>
          <p:nvPr>
            <p:ph type="body" sz="quarter" idx="1" hasCustomPrompt="1"/>
          </p:nvPr>
        </p:nvSpPr>
        <p:spPr>
          <a:xfrm>
            <a:off x="1201340" y="11859862"/>
            <a:ext cx="21971004" cy="636980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825500">
              <a:lnSpc>
                <a:spcPct val="100000"/>
              </a:lnSpc>
              <a:buClrTx/>
              <a:buSzTx/>
              <a:buFontTx/>
              <a:buNone/>
              <a:defRPr b="1" sz="3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  <a:lvl2pPr marL="10668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2pPr>
            <a:lvl3pPr marL="16764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3pPr>
            <a:lvl4pPr marL="22860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4pPr>
            <a:lvl5pPr marL="28956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5pPr>
          </a:lstStyle>
          <a:p>
            <a:pPr/>
            <a:r>
              <a:t>Author and Date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5" cy="4648202"/>
          </a:xfrm>
          <a:prstGeom prst="rect">
            <a:avLst/>
          </a:prstGeom>
        </p:spPr>
        <p:txBody>
          <a:bodyPr lIns="50800" tIns="50800" rIns="50800" bIns="50800" anchor="b"/>
          <a:lstStyle>
            <a:lvl1pPr defTabSz="2438337">
              <a:lnSpc>
                <a:spcPct val="80000"/>
              </a:lnSpc>
              <a:defRPr b="1" spc="-232" sz="11600"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21" hasCustomPrompt="1"/>
          </p:nvPr>
        </p:nvSpPr>
        <p:spPr>
          <a:xfrm>
            <a:off x="1201342" y="7223190"/>
            <a:ext cx="21971002" cy="1905002"/>
          </a:xfrm>
          <a:prstGeom prst="rect">
            <a:avLst/>
          </a:prstGeom>
        </p:spPr>
        <p:txBody>
          <a:bodyPr lIns="50800" tIns="50800" rIns="50800" bIns="50800"/>
          <a:lstStyle>
            <a:lvl1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Presentation Subtitle</a:t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0" indent="0" algn="ctr" defTabSz="2438337">
              <a:lnSpc>
                <a:spcPct val="80000"/>
              </a:lnSpc>
              <a:buClrTx/>
              <a:buSzTx/>
              <a:buFontTx/>
              <a:buNone/>
              <a:defRPr spc="-232" sz="116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0" algn="ctr" defTabSz="2438337">
              <a:lnSpc>
                <a:spcPct val="80000"/>
              </a:lnSpc>
              <a:buClrTx/>
              <a:buSzTx/>
              <a:buFontTx/>
              <a:buNone/>
              <a:defRPr spc="-232" sz="116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0" algn="ctr" defTabSz="2438337">
              <a:lnSpc>
                <a:spcPct val="80000"/>
              </a:lnSpc>
              <a:buClrTx/>
              <a:buSzTx/>
              <a:buFontTx/>
              <a:buNone/>
              <a:defRPr spc="-232" sz="116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0" algn="ctr" defTabSz="2438337">
              <a:lnSpc>
                <a:spcPct val="80000"/>
              </a:lnSpc>
              <a:buClrTx/>
              <a:buSzTx/>
              <a:buFontTx/>
              <a:buNone/>
              <a:defRPr spc="-232" sz="116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0" algn="ctr" defTabSz="2438337">
              <a:lnSpc>
                <a:spcPct val="80000"/>
              </a:lnSpc>
              <a:buClrTx/>
              <a:buSzTx/>
              <a:buFontTx/>
              <a:buNone/>
              <a:defRPr spc="-232" sz="116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/>
          <p:nvPr>
            <p:ph type="body" idx="1" hasCustomPrompt="1"/>
          </p:nvPr>
        </p:nvSpPr>
        <p:spPr>
          <a:xfrm>
            <a:off x="1206500" y="1075926"/>
            <a:ext cx="21971000" cy="7241586"/>
          </a:xfrm>
          <a:prstGeom prst="rect">
            <a:avLst/>
          </a:prstGeom>
        </p:spPr>
        <p:txBody>
          <a:bodyPr lIns="50800" tIns="50800" rIns="50800" bIns="50800" anchor="b"/>
          <a:lstStyle>
            <a:lvl1pPr marL="0" indent="0" algn="ctr" defTabSz="2438337">
              <a:lnSpc>
                <a:spcPct val="80000"/>
              </a:lnSpc>
              <a:buClrTx/>
              <a:buSzTx/>
              <a:buFontTx/>
              <a:buNone/>
              <a:defRPr b="1" spc="-250" sz="25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  <a:lvl2pPr marL="0" indent="0" algn="ctr" defTabSz="2438337">
              <a:lnSpc>
                <a:spcPct val="80000"/>
              </a:lnSpc>
              <a:buClrTx/>
              <a:buSzTx/>
              <a:buFontTx/>
              <a:buNone/>
              <a:defRPr b="1" spc="-250" sz="25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2pPr>
            <a:lvl3pPr marL="0" indent="0" algn="ctr" defTabSz="2438337">
              <a:lnSpc>
                <a:spcPct val="80000"/>
              </a:lnSpc>
              <a:buClrTx/>
              <a:buSzTx/>
              <a:buFontTx/>
              <a:buNone/>
              <a:defRPr b="1" spc="-250" sz="25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3pPr>
            <a:lvl4pPr marL="0" indent="0" algn="ctr" defTabSz="2438337">
              <a:lnSpc>
                <a:spcPct val="80000"/>
              </a:lnSpc>
              <a:buClrTx/>
              <a:buSzTx/>
              <a:buFontTx/>
              <a:buNone/>
              <a:defRPr b="1" spc="-250" sz="25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4pPr>
            <a:lvl5pPr marL="0" indent="0" algn="ctr" defTabSz="2438337">
              <a:lnSpc>
                <a:spcPct val="80000"/>
              </a:lnSpc>
              <a:buClrTx/>
              <a:buSzTx/>
              <a:buFontTx/>
              <a:buNone/>
              <a:defRPr b="1" spc="-250" sz="25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algn="ctr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Fact information</a:t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Body Level One…"/>
          <p:cNvSpPr txBox="1"/>
          <p:nvPr>
            <p:ph type="body" sz="quarter" idx="1" hasCustomPrompt="1"/>
          </p:nvPr>
        </p:nvSpPr>
        <p:spPr>
          <a:xfrm>
            <a:off x="2430024" y="10675453"/>
            <a:ext cx="20200054" cy="636980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825500">
              <a:lnSpc>
                <a:spcPct val="100000"/>
              </a:lnSpc>
              <a:buClrTx/>
              <a:buSzTx/>
              <a:buFontTx/>
              <a:buNone/>
              <a:defRPr b="1" sz="3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  <a:lvl2pPr marL="10668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2pPr>
            <a:lvl3pPr marL="16764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3pPr>
            <a:lvl4pPr marL="22860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4pPr>
            <a:lvl5pPr marL="28956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5pPr>
          </a:lstStyle>
          <a:p>
            <a:pPr/>
            <a:r>
              <a:t>Attribution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6" name="Body Level One…"/>
          <p:cNvSpPr txBox="1"/>
          <p:nvPr>
            <p:ph type="body" sz="half" idx="21" hasCustomPrompt="1"/>
          </p:nvPr>
        </p:nvSpPr>
        <p:spPr>
          <a:xfrm>
            <a:off x="1753923" y="4939860"/>
            <a:ext cx="20876154" cy="3836281"/>
          </a:xfrm>
          <a:prstGeom prst="rect">
            <a:avLst/>
          </a:prstGeom>
        </p:spPr>
        <p:txBody>
          <a:bodyPr lIns="50800" tIns="50800" rIns="50800" bIns="50800"/>
          <a:lstStyle>
            <a:lvl1pPr marL="469900" indent="-300876" defTabSz="2438337">
              <a:lnSpc>
                <a:spcPct val="90000"/>
              </a:lnSpc>
              <a:buClrTx/>
              <a:buSzTx/>
              <a:buFontTx/>
              <a:buNone/>
              <a:defRPr spc="-200" sz="85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“Notable Quote”</a:t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Image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Image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50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lIns="50800" tIns="50800" rIns="50800" bIns="50800" anchor="b"/>
          <a:lstStyle>
            <a:lvl1pPr defTabSz="2438337">
              <a:lnSpc>
                <a:spcPct val="80000"/>
              </a:lnSpc>
              <a:defRPr b="1" spc="-232" sz="11600"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Body Level One…"/>
          <p:cNvSpPr txBox="1"/>
          <p:nvPr>
            <p:ph type="body" sz="quarter" idx="1" hasCustomPrompt="1"/>
          </p:nvPr>
        </p:nvSpPr>
        <p:spPr>
          <a:xfrm>
            <a:off x="1207690" y="1106137"/>
            <a:ext cx="21968621" cy="636980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825500">
              <a:lnSpc>
                <a:spcPct val="100000"/>
              </a:lnSpc>
              <a:buClrTx/>
              <a:buSzTx/>
              <a:buFontTx/>
              <a:buNone/>
              <a:defRPr b="1" sz="3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  <a:lvl2pPr marL="10668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2pPr>
            <a:lvl3pPr marL="16764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3pPr>
            <a:lvl4pPr marL="22860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4pPr>
            <a:lvl5pPr marL="28956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5pPr>
          </a:lstStyle>
          <a:p>
            <a:pPr/>
            <a:r>
              <a:t>Author and Date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4" name="Body Level One…"/>
          <p:cNvSpPr txBox="1"/>
          <p:nvPr>
            <p:ph type="body" sz="quarter" idx="22" hasCustomPrompt="1"/>
          </p:nvPr>
        </p:nvSpPr>
        <p:spPr>
          <a:xfrm>
            <a:off x="1206500" y="11609909"/>
            <a:ext cx="21971000" cy="1116953"/>
          </a:xfrm>
          <a:prstGeom prst="rect">
            <a:avLst/>
          </a:prstGeom>
        </p:spPr>
        <p:txBody>
          <a:bodyPr lIns="50800" tIns="50800" rIns="50800" bIns="50800"/>
          <a:lstStyle>
            <a:lvl1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Presentation Subtitle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4"/>
          </a:xfrm>
          <a:prstGeom prst="rect">
            <a:avLst/>
          </a:prstGeom>
        </p:spPr>
        <p:txBody>
          <a:bodyPr lIns="50800" tIns="50800" rIns="50800" bIns="50800" anchor="b"/>
          <a:lstStyle>
            <a:lvl1pPr defTabSz="2438337">
              <a:lnSpc>
                <a:spcPct val="80000"/>
              </a:lnSpc>
              <a:defRPr b="1" spc="-170" sz="8500"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 lIns="50800" tIns="50800" rIns="50800" bIns="50800"/>
          <a:lstStyle>
            <a:lvl1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  <a:lvl2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2pPr>
            <a:lvl3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3pPr>
            <a:lvl4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4pPr>
            <a:lvl5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500" y="13085233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3164"/>
          </a:xfrm>
          <a:prstGeom prst="rect">
            <a:avLst/>
          </a:prstGeom>
        </p:spPr>
        <p:txBody>
          <a:bodyPr lIns="50800" tIns="50800" rIns="50800" bIns="50800"/>
          <a:lstStyle>
            <a:lvl1pPr defTabSz="2438337">
              <a:lnSpc>
                <a:spcPct val="80000"/>
              </a:lnSpc>
              <a:defRPr b="1" spc="-170" sz="8500"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43" name="Body Level One…"/>
          <p:cNvSpPr txBox="1"/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  <a:lvl2pPr marL="13081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2pPr>
            <a:lvl3pPr marL="19177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3pPr>
            <a:lvl4pPr marL="25273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4pPr>
            <a:lvl5pPr marL="31369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4" name="Body Level One…"/>
          <p:cNvSpPr txBox="1"/>
          <p:nvPr>
            <p:ph type="body" idx="2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</p:spPr>
        <p:txBody>
          <a:bodyPr lIns="50800" tIns="50800" rIns="50800" bIns="50800"/>
          <a:lstStyle>
            <a:lvl1pPr marL="609600" indent="-609600" defTabSz="2438337">
              <a:lnSpc>
                <a:spcPct val="90000"/>
              </a:lnSpc>
              <a:spcBef>
                <a:spcPts val="4500"/>
              </a:spcBef>
              <a:buClrTx/>
              <a:buSzPct val="123000"/>
              <a:buFontTx/>
              <a:buChar char="•"/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Slide bullet text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</p:spPr>
        <p:txBody>
          <a:bodyPr lIns="50800" tIns="50800" rIns="50800" bIns="50800" numCol="2" spcCol="1098550"/>
          <a:lstStyle>
            <a:lvl1pPr marL="609600" indent="-609600" defTabSz="2438337">
              <a:lnSpc>
                <a:spcPct val="90000"/>
              </a:lnSpc>
              <a:spcBef>
                <a:spcPts val="4500"/>
              </a:spcBef>
              <a:buClrTx/>
              <a:buSzPct val="123000"/>
              <a:buFontTx/>
              <a:buChar char="•"/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  <a:lvl2pPr marL="1219200" indent="-609600" defTabSz="2438337">
              <a:lnSpc>
                <a:spcPct val="90000"/>
              </a:lnSpc>
              <a:spcBef>
                <a:spcPts val="4500"/>
              </a:spcBef>
              <a:buClrTx/>
              <a:buSzPct val="123000"/>
              <a:buFontTx/>
              <a:buChar char="•"/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2pPr>
            <a:lvl3pPr marL="1828800" indent="-609600" defTabSz="2438337">
              <a:lnSpc>
                <a:spcPct val="90000"/>
              </a:lnSpc>
              <a:spcBef>
                <a:spcPts val="4500"/>
              </a:spcBef>
              <a:buClrTx/>
              <a:buSzPct val="123000"/>
              <a:buFontTx/>
              <a:buChar char="•"/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3pPr>
            <a:lvl4pPr marL="2438400" indent="-609600" defTabSz="2438337">
              <a:lnSpc>
                <a:spcPct val="90000"/>
              </a:lnSpc>
              <a:spcBef>
                <a:spcPts val="4500"/>
              </a:spcBef>
              <a:buClrTx/>
              <a:buSzPct val="123000"/>
              <a:buFontTx/>
              <a:buChar char="•"/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4pPr>
            <a:lvl5pPr marL="3048000" indent="-609600" defTabSz="2438337">
              <a:lnSpc>
                <a:spcPct val="90000"/>
              </a:lnSpc>
              <a:spcBef>
                <a:spcPts val="4500"/>
              </a:spcBef>
              <a:buClrTx/>
              <a:buSzPct val="123000"/>
              <a:buFontTx/>
              <a:buChar char="•"/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Body Level One…"/>
          <p:cNvSpPr txBox="1"/>
          <p:nvPr>
            <p:ph type="body" sz="quarter" idx="1" hasCustomPrompt="1"/>
          </p:nvPr>
        </p:nvSpPr>
        <p:spPr>
          <a:xfrm>
            <a:off x="1206500" y="2372961"/>
            <a:ext cx="9779000" cy="934781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  <a:lvl2pPr marL="13081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2pPr>
            <a:lvl3pPr marL="19177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3pPr>
            <a:lvl4pPr marL="25273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4pPr>
            <a:lvl5pPr marL="31369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1" name="Body Level One…"/>
          <p:cNvSpPr txBox="1"/>
          <p:nvPr>
            <p:ph type="body" sz="half" idx="21" hasCustomPrompt="1"/>
          </p:nvPr>
        </p:nvSpPr>
        <p:spPr>
          <a:xfrm>
            <a:off x="1206500" y="4248503"/>
            <a:ext cx="9779000" cy="8256631"/>
          </a:xfrm>
          <a:prstGeom prst="rect">
            <a:avLst/>
          </a:prstGeom>
        </p:spPr>
        <p:txBody>
          <a:bodyPr lIns="50800" tIns="50800" rIns="50800" bIns="50800"/>
          <a:lstStyle>
            <a:lvl1pPr marL="609600" indent="-609600" defTabSz="2438337">
              <a:lnSpc>
                <a:spcPct val="90000"/>
              </a:lnSpc>
              <a:spcBef>
                <a:spcPts val="4500"/>
              </a:spcBef>
              <a:buClrTx/>
              <a:buSzPct val="123000"/>
              <a:buFontTx/>
              <a:buChar char="•"/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Slide bullet text</a:t>
            </a:r>
          </a:p>
        </p:txBody>
      </p:sp>
      <p:sp>
        <p:nvSpPr>
          <p:cNvPr id="62" name="660384004_1290x1720.jpg"/>
          <p:cNvSpPr/>
          <p:nvPr>
            <p:ph type="pic" idx="22"/>
          </p:nvPr>
        </p:nvSpPr>
        <p:spPr>
          <a:xfrm>
            <a:off x="12192000" y="-407266"/>
            <a:ext cx="10916874" cy="145558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 lIns="50800" tIns="50800" rIns="50800" bIns="50800"/>
          <a:lstStyle>
            <a:lvl1pPr defTabSz="2438337">
              <a:lnSpc>
                <a:spcPct val="80000"/>
              </a:lnSpc>
              <a:defRPr b="1" spc="-170" sz="8500"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5" cy="4648200"/>
          </a:xfrm>
          <a:prstGeom prst="rect">
            <a:avLst/>
          </a:prstGeom>
        </p:spPr>
        <p:txBody>
          <a:bodyPr lIns="50800" tIns="50800" rIns="50800" bIns="50800" anchor="ctr"/>
          <a:lstStyle>
            <a:lvl1pPr defTabSz="2438337">
              <a:lnSpc>
                <a:spcPct val="80000"/>
              </a:lnSpc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500" y="13085233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4950"/>
          </a:xfrm>
          <a:prstGeom prst="rect">
            <a:avLst/>
          </a:prstGeom>
        </p:spPr>
        <p:txBody>
          <a:bodyPr lIns="50800" tIns="50800" rIns="50800" bIns="50800"/>
          <a:lstStyle>
            <a:lvl1pPr defTabSz="2438337">
              <a:lnSpc>
                <a:spcPct val="80000"/>
              </a:lnSpc>
              <a:defRPr b="1" spc="-170" sz="8500"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80" name="Body Level One…"/>
          <p:cNvSpPr txBox="1"/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  <a:lvl2pPr marL="13081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2pPr>
            <a:lvl3pPr marL="19177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3pPr>
            <a:lvl4pPr marL="25273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4pPr>
            <a:lvl5pPr marL="31369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 lIns="50800" tIns="50800" rIns="50800" bIns="50800"/>
          <a:lstStyle>
            <a:lvl1pPr defTabSz="2438337">
              <a:lnSpc>
                <a:spcPct val="80000"/>
              </a:lnSpc>
              <a:defRPr b="1" spc="-170" sz="8500"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Agenda Title</a:t>
            </a:r>
          </a:p>
        </p:txBody>
      </p:sp>
      <p:sp>
        <p:nvSpPr>
          <p:cNvPr id="89" name="Body Level One…"/>
          <p:cNvSpPr txBox="1"/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  <a:lvl2pPr marL="13081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2pPr>
            <a:lvl3pPr marL="19177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3pPr>
            <a:lvl4pPr marL="25273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4pPr>
            <a:lvl5pPr marL="31369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5pPr>
          </a:lstStyle>
          <a:p>
            <a:pPr/>
            <a:r>
              <a:t>Agenda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0" name="Body Level One…"/>
          <p:cNvSpPr txBox="1"/>
          <p:nvPr>
            <p:ph type="body" idx="2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</p:spPr>
        <p:txBody>
          <a:bodyPr lIns="50800" tIns="50800" rIns="50800" bIns="50800"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ClrTx/>
              <a:buSzTx/>
              <a:buFontTx/>
              <a:buNone/>
              <a:defRPr spc="-99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Agenda Topics</a:t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831198" y="1186732"/>
            <a:ext cx="22721604" cy="15272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798" tIns="243798" rIns="243798" bIns="243798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831198" y="3073266"/>
            <a:ext cx="22721604" cy="91104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798" tIns="243798" rIns="243798" bIns="243798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23188840" y="12524797"/>
            <a:ext cx="867582" cy="870497"/>
          </a:xfrm>
          <a:prstGeom prst="rect">
            <a:avLst/>
          </a:prstGeom>
          <a:ln w="12700">
            <a:miter lim="400000"/>
          </a:ln>
        </p:spPr>
        <p:txBody>
          <a:bodyPr wrap="none" lIns="243798" tIns="243798" rIns="243798" bIns="243798" anchor="ctr">
            <a:normAutofit fontScale="100000" lnSpcReduction="0"/>
          </a:bodyPr>
          <a:lstStyle>
            <a:lvl1pPr algn="r" defTabSz="2438400">
              <a:defRPr sz="26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transition xmlns:p14="http://schemas.microsoft.com/office/powerpoint/2010/main" spd="med" advClick="1"/>
  <p:txStyles>
    <p:titleStyle>
      <a:lvl1pPr marL="0" marR="0" indent="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5pPr>
      <a:lvl6pPr marL="0" marR="0" indent="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6pPr>
      <a:lvl7pPr marL="0" marR="0" indent="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7pPr>
      <a:lvl8pPr marL="0" marR="0" indent="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8pPr>
      <a:lvl9pPr marL="0" marR="0" indent="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1028700" marR="0" indent="-914400" algn="l" defTabSz="2438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95959"/>
        </a:buClr>
        <a:buSzPts val="4800"/>
        <a:buFont typeface="Arial"/>
        <a:buChar char="●"/>
        <a:tabLst/>
        <a:defRPr b="0" baseline="0" cap="none" i="0" spc="0" strike="noStrike" sz="4800" u="none">
          <a:solidFill>
            <a:srgbClr val="595959"/>
          </a:solidFill>
          <a:uFillTx/>
          <a:latin typeface="Arial"/>
          <a:ea typeface="Arial"/>
          <a:cs typeface="Arial"/>
          <a:sym typeface="Arial"/>
        </a:defRPr>
      </a:lvl1pPr>
      <a:lvl2pPr marL="1685470" marR="0" indent="-1088570" algn="l" defTabSz="2438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95959"/>
        </a:buClr>
        <a:buSzPts val="4800"/>
        <a:buFont typeface="Arial"/>
        <a:buChar char="○"/>
        <a:tabLst/>
        <a:defRPr b="0" baseline="0" cap="none" i="0" spc="0" strike="noStrike" sz="4800" u="none">
          <a:solidFill>
            <a:srgbClr val="595959"/>
          </a:solidFill>
          <a:uFillTx/>
          <a:latin typeface="Arial"/>
          <a:ea typeface="Arial"/>
          <a:cs typeface="Arial"/>
          <a:sym typeface="Arial"/>
        </a:defRPr>
      </a:lvl2pPr>
      <a:lvl3pPr marL="2142670" marR="0" indent="-1088570" algn="l" defTabSz="2438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95959"/>
        </a:buClr>
        <a:buSzPts val="4800"/>
        <a:buFont typeface="Arial"/>
        <a:buChar char="■"/>
        <a:tabLst/>
        <a:defRPr b="0" baseline="0" cap="none" i="0" spc="0" strike="noStrike" sz="4800" u="none">
          <a:solidFill>
            <a:srgbClr val="595959"/>
          </a:solidFill>
          <a:uFillTx/>
          <a:latin typeface="Arial"/>
          <a:ea typeface="Arial"/>
          <a:cs typeface="Arial"/>
          <a:sym typeface="Arial"/>
        </a:defRPr>
      </a:lvl3pPr>
      <a:lvl4pPr marL="2599870" marR="0" indent="-1088570" algn="l" defTabSz="2438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95959"/>
        </a:buClr>
        <a:buSzPts val="4800"/>
        <a:buFont typeface="Arial"/>
        <a:buChar char="●"/>
        <a:tabLst/>
        <a:defRPr b="0" baseline="0" cap="none" i="0" spc="0" strike="noStrike" sz="4800" u="none">
          <a:solidFill>
            <a:srgbClr val="595959"/>
          </a:solidFill>
          <a:uFillTx/>
          <a:latin typeface="Arial"/>
          <a:ea typeface="Arial"/>
          <a:cs typeface="Arial"/>
          <a:sym typeface="Arial"/>
        </a:defRPr>
      </a:lvl4pPr>
      <a:lvl5pPr marL="3057070" marR="0" indent="-1088570" algn="l" defTabSz="2438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95959"/>
        </a:buClr>
        <a:buSzPts val="4800"/>
        <a:buFont typeface="Arial"/>
        <a:buChar char="○"/>
        <a:tabLst/>
        <a:defRPr b="0" baseline="0" cap="none" i="0" spc="0" strike="noStrike" sz="4800" u="none">
          <a:solidFill>
            <a:srgbClr val="595959"/>
          </a:solidFill>
          <a:uFillTx/>
          <a:latin typeface="Arial"/>
          <a:ea typeface="Arial"/>
          <a:cs typeface="Arial"/>
          <a:sym typeface="Arial"/>
        </a:defRPr>
      </a:lvl5pPr>
      <a:lvl6pPr marL="3657600" marR="0" indent="-609600" algn="l" defTabSz="2438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95959"/>
        </a:buClr>
        <a:buSzPct val="123000"/>
        <a:buFont typeface="Arial"/>
        <a:buChar char="•"/>
        <a:tabLst/>
        <a:defRPr b="0" baseline="0" cap="none" i="0" spc="0" strike="noStrike" sz="4800" u="none">
          <a:solidFill>
            <a:srgbClr val="595959"/>
          </a:solidFill>
          <a:uFillTx/>
          <a:latin typeface="Arial"/>
          <a:ea typeface="Arial"/>
          <a:cs typeface="Arial"/>
          <a:sym typeface="Arial"/>
        </a:defRPr>
      </a:lvl6pPr>
      <a:lvl7pPr marL="4267200" marR="0" indent="-609600" algn="l" defTabSz="2438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95959"/>
        </a:buClr>
        <a:buSzPct val="123000"/>
        <a:buFont typeface="Arial"/>
        <a:buChar char="•"/>
        <a:tabLst/>
        <a:defRPr b="0" baseline="0" cap="none" i="0" spc="0" strike="noStrike" sz="4800" u="none">
          <a:solidFill>
            <a:srgbClr val="595959"/>
          </a:solidFill>
          <a:uFillTx/>
          <a:latin typeface="Arial"/>
          <a:ea typeface="Arial"/>
          <a:cs typeface="Arial"/>
          <a:sym typeface="Arial"/>
        </a:defRPr>
      </a:lvl7pPr>
      <a:lvl8pPr marL="4876800" marR="0" indent="-609600" algn="l" defTabSz="2438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95959"/>
        </a:buClr>
        <a:buSzPct val="123000"/>
        <a:buFont typeface="Arial"/>
        <a:buChar char="•"/>
        <a:tabLst/>
        <a:defRPr b="0" baseline="0" cap="none" i="0" spc="0" strike="noStrike" sz="4800" u="none">
          <a:solidFill>
            <a:srgbClr val="595959"/>
          </a:solidFill>
          <a:uFillTx/>
          <a:latin typeface="Arial"/>
          <a:ea typeface="Arial"/>
          <a:cs typeface="Arial"/>
          <a:sym typeface="Arial"/>
        </a:defRPr>
      </a:lvl8pPr>
      <a:lvl9pPr marL="5486400" marR="0" indent="-609600" algn="l" defTabSz="2438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95959"/>
        </a:buClr>
        <a:buSzPct val="123000"/>
        <a:buFont typeface="Arial"/>
        <a:buChar char="•"/>
        <a:tabLst/>
        <a:defRPr b="0" baseline="0" cap="none" i="0" spc="0" strike="noStrike" sz="4800" u="none">
          <a:solidFill>
            <a:srgbClr val="595959"/>
          </a:solidFill>
          <a:uFillTx/>
          <a:latin typeface="Arial"/>
          <a:ea typeface="Arial"/>
          <a:cs typeface="Arial"/>
          <a:sym typeface="Arial"/>
        </a:defRPr>
      </a:lvl9pPr>
    </p:bodyStyle>
    <p:otherStyle>
      <a:lvl1pPr marL="0" marR="0" indent="0" algn="r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6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r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6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r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6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r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6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r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6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6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6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6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6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Image" descr="Image"/>
          <p:cNvPicPr>
            <a:picLocks noChangeAspect="1"/>
          </p:cNvPicPr>
          <p:nvPr/>
        </p:nvPicPr>
        <p:blipFill>
          <a:blip r:embed="rId2">
            <a:extLst/>
          </a:blip>
          <a:srcRect l="0" t="57333" r="0" b="22092"/>
          <a:stretch>
            <a:fillRect/>
          </a:stretch>
        </p:blipFill>
        <p:spPr>
          <a:xfrm>
            <a:off x="-139431" y="1413501"/>
            <a:ext cx="25262724" cy="85540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Image" descr="Image"/>
          <p:cNvPicPr>
            <a:picLocks noChangeAspect="1"/>
          </p:cNvPicPr>
          <p:nvPr/>
        </p:nvPicPr>
        <p:blipFill>
          <a:blip r:embed="rId2">
            <a:extLst/>
          </a:blip>
          <a:srcRect l="972" t="78222" r="0" b="688"/>
          <a:stretch>
            <a:fillRect/>
          </a:stretch>
        </p:blipFill>
        <p:spPr>
          <a:xfrm>
            <a:off x="428524" y="1404407"/>
            <a:ext cx="25017158" cy="876742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74;p16"/>
          <p:cNvSpPr/>
          <p:nvPr/>
        </p:nvSpPr>
        <p:spPr>
          <a:xfrm>
            <a:off x="-21407" y="1218040"/>
            <a:ext cx="24426814" cy="1500001"/>
          </a:xfrm>
          <a:prstGeom prst="rect">
            <a:avLst/>
          </a:prstGeom>
          <a:solidFill>
            <a:srgbClr val="EE230C">
              <a:alpha val="70260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l" defTabSz="2438400">
              <a:defRPr sz="3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165" name="DOCUMENTED EVOLUTION"/>
          <p:cNvSpPr txBox="1"/>
          <p:nvPr/>
        </p:nvSpPr>
        <p:spPr>
          <a:xfrm>
            <a:off x="5605017" y="1331965"/>
            <a:ext cx="13173965" cy="12796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>
                <a:solidFill>
                  <a:srgbClr val="FFFFFF"/>
                </a:solidFill>
              </a:defRPr>
            </a:lvl1pPr>
          </a:lstStyle>
          <a:p>
            <a:pPr/>
            <a:r>
              <a:t>DOCUMENTED EVOLUTION</a:t>
            </a:r>
          </a:p>
        </p:txBody>
      </p:sp>
      <p:pic>
        <p:nvPicPr>
          <p:cNvPr id="166" name="google-docs.png" descr="google-doc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74551" y="5573314"/>
            <a:ext cx="2569371" cy="256937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7" name="google-docs.png" descr="google-doc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321052" y="5573314"/>
            <a:ext cx="2569371" cy="256937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8" name="google-docs.png" descr="google-doc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289802" y="5573314"/>
            <a:ext cx="2569371" cy="256937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9" name="google-docs.png" descr="google-doc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258551" y="5573314"/>
            <a:ext cx="2569371" cy="2569371"/>
          </a:xfrm>
          <a:prstGeom prst="rect">
            <a:avLst/>
          </a:prstGeom>
          <a:ln w="12700">
            <a:miter lim="400000"/>
          </a:ln>
        </p:spPr>
      </p:pic>
      <p:pic>
        <p:nvPicPr>
          <p:cNvPr id="170" name="google-docs.png" descr="google-doc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576551" y="5573314"/>
            <a:ext cx="2569371" cy="2569371"/>
          </a:xfrm>
          <a:prstGeom prst="rect">
            <a:avLst/>
          </a:prstGeom>
          <a:ln w="12700">
            <a:miter lim="400000"/>
          </a:ln>
        </p:spPr>
      </p:pic>
      <p:sp>
        <p:nvSpPr>
          <p:cNvPr id="171" name="Line"/>
          <p:cNvSpPr/>
          <p:nvPr/>
        </p:nvSpPr>
        <p:spPr>
          <a:xfrm>
            <a:off x="5016500" y="9112250"/>
            <a:ext cx="14351003" cy="0"/>
          </a:xfrm>
          <a:prstGeom prst="line">
            <a:avLst/>
          </a:prstGeom>
          <a:ln w="1016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chris-yang-zpG3x9pXS_8-unsplash.jpg" descr="chris-yang-zpG3x9pXS_8-unsplash.jpg"/>
          <p:cNvPicPr>
            <a:picLocks noChangeAspect="1"/>
          </p:cNvPicPr>
          <p:nvPr/>
        </p:nvPicPr>
        <p:blipFill>
          <a:blip r:embed="rId2">
            <a:extLst/>
          </a:blip>
          <a:srcRect l="0" t="5826" r="0" b="10491"/>
          <a:stretch>
            <a:fillRect/>
          </a:stretch>
        </p:blipFill>
        <p:spPr>
          <a:xfrm>
            <a:off x="-147093" y="-25667"/>
            <a:ext cx="24678185" cy="1376733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